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7"/>
  </p:notesMasterIdLst>
  <p:sldIdLst>
    <p:sldId id="396" r:id="rId2"/>
    <p:sldId id="440" r:id="rId3"/>
    <p:sldId id="441" r:id="rId4"/>
    <p:sldId id="458" r:id="rId5"/>
    <p:sldId id="459" r:id="rId6"/>
  </p:sldIdLst>
  <p:sldSz cx="9906000" cy="6858000" type="A4"/>
  <p:notesSz cx="6797675" cy="9926638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Beethoven-Projekt II (2022.02.06)" id="{C51C30F3-FE20-4A18-97EC-4BF0AFD90977}">
          <p14:sldIdLst>
            <p14:sldId id="396"/>
            <p14:sldId id="440"/>
            <p14:sldId id="441"/>
            <p14:sldId id="458"/>
            <p14:sldId id="459"/>
          </p14:sldIdLst>
        </p14:section>
        <p14:section name="Default Section" id="{4C7D4063-6120-C64E-B4B0-77E8B228F89E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12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F8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25" autoAdjust="0"/>
    <p:restoredTop sz="94660"/>
  </p:normalViewPr>
  <p:slideViewPr>
    <p:cSldViewPr snapToGrid="0">
      <p:cViewPr varScale="1">
        <p:scale>
          <a:sx n="128" d="100"/>
          <a:sy n="128" d="100"/>
        </p:scale>
        <p:origin x="1376" y="176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945406" cy="497333"/>
          </a:xfrm>
          <a:prstGeom prst="rect">
            <a:avLst/>
          </a:prstGeom>
        </p:spPr>
        <p:txBody>
          <a:bodyPr vert="horz" lIns="88194" tIns="44097" rIns="88194" bIns="44097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50750" y="1"/>
            <a:ext cx="2945405" cy="497333"/>
          </a:xfrm>
          <a:prstGeom prst="rect">
            <a:avLst/>
          </a:prstGeom>
        </p:spPr>
        <p:txBody>
          <a:bodyPr vert="horz" lIns="88194" tIns="44097" rIns="88194" bIns="44097" rtlCol="0"/>
          <a:lstStyle>
            <a:lvl1pPr algn="r">
              <a:defRPr sz="1200"/>
            </a:lvl1pPr>
          </a:lstStyle>
          <a:p>
            <a:fld id="{1E980196-448A-481A-8A1B-A58FF56D8844}" type="datetimeFigureOut">
              <a:rPr lang="en-US" smtClean="0"/>
              <a:t>11/10/23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981075" y="1241425"/>
            <a:ext cx="4837113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88194" tIns="44097" rIns="88194" bIns="44097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0527" y="4777782"/>
            <a:ext cx="5438140" cy="3907834"/>
          </a:xfrm>
          <a:prstGeom prst="rect">
            <a:avLst/>
          </a:prstGeom>
        </p:spPr>
        <p:txBody>
          <a:bodyPr vert="horz" lIns="88194" tIns="44097" rIns="88194" bIns="44097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1" y="9429305"/>
            <a:ext cx="2945406" cy="497333"/>
          </a:xfrm>
          <a:prstGeom prst="rect">
            <a:avLst/>
          </a:prstGeom>
        </p:spPr>
        <p:txBody>
          <a:bodyPr vert="horz" lIns="88194" tIns="44097" rIns="88194" bIns="44097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50750" y="9429305"/>
            <a:ext cx="2945405" cy="497333"/>
          </a:xfrm>
          <a:prstGeom prst="rect">
            <a:avLst/>
          </a:prstGeom>
        </p:spPr>
        <p:txBody>
          <a:bodyPr vert="horz" lIns="88194" tIns="44097" rIns="88194" bIns="44097" rtlCol="0" anchor="b"/>
          <a:lstStyle>
            <a:lvl1pPr algn="r">
              <a:defRPr sz="1200"/>
            </a:lvl1pPr>
          </a:lstStyle>
          <a:p>
            <a:fld id="{B552DB39-1987-4DDB-8E06-96607888F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1361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11/10/23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7859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11/10/23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9857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11/10/23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1705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11/10/23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4809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11/10/23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2349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11/10/23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8102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11/10/23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3906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11/10/23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2723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11/10/23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921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11/10/23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2366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11/10/23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6767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3CEDD3-0525-4453-AC94-ABA547278219}" type="datetimeFigureOut">
              <a:rPr lang="en-US" smtClean="0"/>
              <a:t>11/10/23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922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386F9836-AB81-6840-05ED-4FB2CF43F8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935" y="643466"/>
            <a:ext cx="4289719" cy="5571066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D1F3A13A-2A2C-BC6F-764B-93CFAFCFAB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0018" y="643467"/>
            <a:ext cx="4164372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1383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Ein Bild, das drinnen, dunkel enthält.&#10;&#10;Automatisch generierte Beschreibung">
            <a:extLst>
              <a:ext uri="{FF2B5EF4-FFF2-40B4-BE49-F238E27FC236}">
                <a16:creationId xmlns:a16="http://schemas.microsoft.com/office/drawing/2014/main" id="{6879892D-1B59-653B-E7BF-402B1592694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6" r="989" b="2"/>
          <a:stretch/>
        </p:blipFill>
        <p:spPr>
          <a:xfrm>
            <a:off x="4568064" y="10"/>
            <a:ext cx="5337937" cy="3750724"/>
          </a:xfrm>
          <a:custGeom>
            <a:avLst/>
            <a:gdLst/>
            <a:ahLst/>
            <a:cxnLst/>
            <a:rect l="l" t="t" r="r" b="b"/>
            <a:pathLst>
              <a:path w="6569769" h="3750734">
                <a:moveTo>
                  <a:pt x="1738471" y="0"/>
                </a:moveTo>
                <a:lnTo>
                  <a:pt x="6569769" y="0"/>
                </a:lnTo>
                <a:lnTo>
                  <a:pt x="6569769" y="3750734"/>
                </a:lnTo>
                <a:lnTo>
                  <a:pt x="0" y="3750734"/>
                </a:lnTo>
                <a:close/>
              </a:path>
            </a:pathLst>
          </a:cu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FF90C253-27FC-3488-9988-AA3B6E68EFE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631" r="-2" b="-2"/>
          <a:stretch/>
        </p:blipFill>
        <p:spPr>
          <a:xfrm>
            <a:off x="3397883" y="3887894"/>
            <a:ext cx="6508118" cy="2970106"/>
          </a:xfrm>
          <a:custGeom>
            <a:avLst/>
            <a:gdLst/>
            <a:ahLst/>
            <a:cxnLst/>
            <a:rect l="l" t="t" r="r" b="b"/>
            <a:pathLst>
              <a:path w="8009991" h="2970106">
                <a:moveTo>
                  <a:pt x="1376648" y="0"/>
                </a:moveTo>
                <a:lnTo>
                  <a:pt x="8009991" y="0"/>
                </a:lnTo>
                <a:lnTo>
                  <a:pt x="8009991" y="2970106"/>
                </a:lnTo>
                <a:lnTo>
                  <a:pt x="0" y="2970106"/>
                </a:lnTo>
                <a:close/>
              </a:path>
            </a:pathLst>
          </a:custGeom>
        </p:spPr>
      </p:pic>
      <p:pic>
        <p:nvPicPr>
          <p:cNvPr id="5" name="Grafik 4" descr="Ein Bild, das drinnen, Decke, Boden, Personen enthält.&#10;&#10;Automatisch generierte Beschreibung">
            <a:extLst>
              <a:ext uri="{FF2B5EF4-FFF2-40B4-BE49-F238E27FC236}">
                <a16:creationId xmlns:a16="http://schemas.microsoft.com/office/drawing/2014/main" id="{CF60384F-3313-8861-0259-AA68DB1DCB0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84" r="14679" b="-1"/>
          <a:stretch/>
        </p:blipFill>
        <p:spPr>
          <a:xfrm>
            <a:off x="20" y="10"/>
            <a:ext cx="6096257" cy="6857990"/>
          </a:xfrm>
          <a:custGeom>
            <a:avLst/>
            <a:gdLst/>
            <a:ahLst/>
            <a:cxnLst/>
            <a:rect l="l" t="t" r="r" b="b"/>
            <a:pathLst>
              <a:path w="7503111" h="6858000">
                <a:moveTo>
                  <a:pt x="0" y="0"/>
                </a:moveTo>
                <a:lnTo>
                  <a:pt x="677334" y="0"/>
                </a:lnTo>
                <a:lnTo>
                  <a:pt x="1168036" y="0"/>
                </a:lnTo>
                <a:lnTo>
                  <a:pt x="1205499" y="0"/>
                </a:lnTo>
                <a:lnTo>
                  <a:pt x="1647632" y="0"/>
                </a:lnTo>
                <a:lnTo>
                  <a:pt x="7215401" y="0"/>
                </a:lnTo>
                <a:lnTo>
                  <a:pt x="4041567" y="6852993"/>
                </a:lnTo>
                <a:lnTo>
                  <a:pt x="7503111" y="6852993"/>
                </a:lnTo>
                <a:lnTo>
                  <a:pt x="7503111" y="6852994"/>
                </a:lnTo>
                <a:lnTo>
                  <a:pt x="1647632" y="6852994"/>
                </a:lnTo>
                <a:lnTo>
                  <a:pt x="1647632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2529671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Person, Arm enthält.&#10;&#10;Automatisch generierte Beschreibung">
            <a:extLst>
              <a:ext uri="{FF2B5EF4-FFF2-40B4-BE49-F238E27FC236}">
                <a16:creationId xmlns:a16="http://schemas.microsoft.com/office/drawing/2014/main" id="{566AF099-087B-5E5F-B2CB-E33E8DD755B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3" r="2" b="2"/>
          <a:stretch/>
        </p:blipFill>
        <p:spPr>
          <a:xfrm>
            <a:off x="4568064" y="10"/>
            <a:ext cx="5337937" cy="3750724"/>
          </a:xfrm>
          <a:custGeom>
            <a:avLst/>
            <a:gdLst/>
            <a:ahLst/>
            <a:cxnLst/>
            <a:rect l="l" t="t" r="r" b="b"/>
            <a:pathLst>
              <a:path w="6569769" h="3750734">
                <a:moveTo>
                  <a:pt x="1738471" y="0"/>
                </a:moveTo>
                <a:lnTo>
                  <a:pt x="6569769" y="0"/>
                </a:lnTo>
                <a:lnTo>
                  <a:pt x="6569769" y="3750734"/>
                </a:lnTo>
                <a:lnTo>
                  <a:pt x="0" y="3750734"/>
                </a:lnTo>
                <a:close/>
              </a:path>
            </a:pathLst>
          </a:custGeom>
        </p:spPr>
      </p:pic>
      <p:pic>
        <p:nvPicPr>
          <p:cNvPr id="7" name="Grafik 6" descr="Ein Bild, das drinnen, Flugzeug enthält.&#10;&#10;Automatisch generierte Beschreibung">
            <a:extLst>
              <a:ext uri="{FF2B5EF4-FFF2-40B4-BE49-F238E27FC236}">
                <a16:creationId xmlns:a16="http://schemas.microsoft.com/office/drawing/2014/main" id="{20573C6D-F57F-0B20-DACC-2B75EE9FB4F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631" r="-2" b="-2"/>
          <a:stretch/>
        </p:blipFill>
        <p:spPr>
          <a:xfrm>
            <a:off x="3397883" y="3887894"/>
            <a:ext cx="6508118" cy="2970106"/>
          </a:xfrm>
          <a:custGeom>
            <a:avLst/>
            <a:gdLst/>
            <a:ahLst/>
            <a:cxnLst/>
            <a:rect l="l" t="t" r="r" b="b"/>
            <a:pathLst>
              <a:path w="8009991" h="2970106">
                <a:moveTo>
                  <a:pt x="1376648" y="0"/>
                </a:moveTo>
                <a:lnTo>
                  <a:pt x="8009991" y="0"/>
                </a:lnTo>
                <a:lnTo>
                  <a:pt x="8009991" y="2970106"/>
                </a:lnTo>
                <a:lnTo>
                  <a:pt x="0" y="2970106"/>
                </a:lnTo>
                <a:close/>
              </a:path>
            </a:pathLst>
          </a:custGeom>
        </p:spPr>
      </p:pic>
      <p:pic>
        <p:nvPicPr>
          <p:cNvPr id="5" name="Grafik 4" descr="Ein Bild, das Person enthält.&#10;&#10;Automatisch generierte Beschreibung">
            <a:extLst>
              <a:ext uri="{FF2B5EF4-FFF2-40B4-BE49-F238E27FC236}">
                <a16:creationId xmlns:a16="http://schemas.microsoft.com/office/drawing/2014/main" id="{4D6973FD-911A-BDFD-BFCE-3E19D57C6C0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85" r="9378" b="-1"/>
          <a:stretch/>
        </p:blipFill>
        <p:spPr>
          <a:xfrm>
            <a:off x="20" y="10"/>
            <a:ext cx="6096257" cy="6857990"/>
          </a:xfrm>
          <a:custGeom>
            <a:avLst/>
            <a:gdLst/>
            <a:ahLst/>
            <a:cxnLst/>
            <a:rect l="l" t="t" r="r" b="b"/>
            <a:pathLst>
              <a:path w="7503111" h="6858000">
                <a:moveTo>
                  <a:pt x="0" y="0"/>
                </a:moveTo>
                <a:lnTo>
                  <a:pt x="677334" y="0"/>
                </a:lnTo>
                <a:lnTo>
                  <a:pt x="1168036" y="0"/>
                </a:lnTo>
                <a:lnTo>
                  <a:pt x="1205499" y="0"/>
                </a:lnTo>
                <a:lnTo>
                  <a:pt x="1647632" y="0"/>
                </a:lnTo>
                <a:lnTo>
                  <a:pt x="7215401" y="0"/>
                </a:lnTo>
                <a:lnTo>
                  <a:pt x="4041567" y="6852993"/>
                </a:lnTo>
                <a:lnTo>
                  <a:pt x="7503111" y="6852993"/>
                </a:lnTo>
                <a:lnTo>
                  <a:pt x="7503111" y="6852994"/>
                </a:lnTo>
                <a:lnTo>
                  <a:pt x="1647632" y="6852994"/>
                </a:lnTo>
                <a:lnTo>
                  <a:pt x="1647632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8966224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Person, draußen, Sport, Tänzer enthält.&#10;&#10;Automatisch generierte Beschreibung">
            <a:extLst>
              <a:ext uri="{FF2B5EF4-FFF2-40B4-BE49-F238E27FC236}">
                <a16:creationId xmlns:a16="http://schemas.microsoft.com/office/drawing/2014/main" id="{ADAC5829-B7BC-3C27-C0E5-C0B6F7F9D7C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3" r="2" b="2"/>
          <a:stretch/>
        </p:blipFill>
        <p:spPr>
          <a:xfrm>
            <a:off x="4568064" y="10"/>
            <a:ext cx="5337937" cy="3750724"/>
          </a:xfrm>
          <a:custGeom>
            <a:avLst/>
            <a:gdLst/>
            <a:ahLst/>
            <a:cxnLst/>
            <a:rect l="l" t="t" r="r" b="b"/>
            <a:pathLst>
              <a:path w="6569769" h="3750734">
                <a:moveTo>
                  <a:pt x="1738471" y="0"/>
                </a:moveTo>
                <a:lnTo>
                  <a:pt x="6569769" y="0"/>
                </a:lnTo>
                <a:lnTo>
                  <a:pt x="6569769" y="3750734"/>
                </a:lnTo>
                <a:lnTo>
                  <a:pt x="0" y="3750734"/>
                </a:lnTo>
                <a:close/>
              </a:path>
            </a:pathLst>
          </a:custGeom>
        </p:spPr>
      </p:pic>
      <p:pic>
        <p:nvPicPr>
          <p:cNvPr id="3" name="Grafik 2" descr="Ein Bild, das springen enthält.&#10;&#10;Automatisch generierte Beschreibung">
            <a:extLst>
              <a:ext uri="{FF2B5EF4-FFF2-40B4-BE49-F238E27FC236}">
                <a16:creationId xmlns:a16="http://schemas.microsoft.com/office/drawing/2014/main" id="{64CAFD97-8E2D-0F96-1045-51EC8E3DEF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322" r="-2" b="5307"/>
          <a:stretch/>
        </p:blipFill>
        <p:spPr>
          <a:xfrm>
            <a:off x="3397883" y="3887894"/>
            <a:ext cx="6508118" cy="2970106"/>
          </a:xfrm>
          <a:custGeom>
            <a:avLst/>
            <a:gdLst/>
            <a:ahLst/>
            <a:cxnLst/>
            <a:rect l="l" t="t" r="r" b="b"/>
            <a:pathLst>
              <a:path w="8009991" h="2970106">
                <a:moveTo>
                  <a:pt x="1376648" y="0"/>
                </a:moveTo>
                <a:lnTo>
                  <a:pt x="8009991" y="0"/>
                </a:lnTo>
                <a:lnTo>
                  <a:pt x="8009991" y="2970106"/>
                </a:lnTo>
                <a:lnTo>
                  <a:pt x="0" y="2970106"/>
                </a:lnTo>
                <a:close/>
              </a:path>
            </a:pathLst>
          </a:custGeom>
        </p:spPr>
      </p:pic>
      <p:pic>
        <p:nvPicPr>
          <p:cNvPr id="7" name="Grafik 6" descr="Ein Bild, das springen, Mann, Luft, Person enthält.&#10;&#10;Automatisch generierte Beschreibung">
            <a:extLst>
              <a:ext uri="{FF2B5EF4-FFF2-40B4-BE49-F238E27FC236}">
                <a16:creationId xmlns:a16="http://schemas.microsoft.com/office/drawing/2014/main" id="{4449F5A4-5E2D-D449-31D7-FF3FA7BA26D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77" r="21386" b="-1"/>
          <a:stretch/>
        </p:blipFill>
        <p:spPr>
          <a:xfrm>
            <a:off x="20" y="10"/>
            <a:ext cx="6096257" cy="6857990"/>
          </a:xfrm>
          <a:custGeom>
            <a:avLst/>
            <a:gdLst/>
            <a:ahLst/>
            <a:cxnLst/>
            <a:rect l="l" t="t" r="r" b="b"/>
            <a:pathLst>
              <a:path w="7503111" h="6858000">
                <a:moveTo>
                  <a:pt x="0" y="0"/>
                </a:moveTo>
                <a:lnTo>
                  <a:pt x="677334" y="0"/>
                </a:lnTo>
                <a:lnTo>
                  <a:pt x="1168036" y="0"/>
                </a:lnTo>
                <a:lnTo>
                  <a:pt x="1205499" y="0"/>
                </a:lnTo>
                <a:lnTo>
                  <a:pt x="1647632" y="0"/>
                </a:lnTo>
                <a:lnTo>
                  <a:pt x="7215401" y="0"/>
                </a:lnTo>
                <a:lnTo>
                  <a:pt x="4041567" y="6852993"/>
                </a:lnTo>
                <a:lnTo>
                  <a:pt x="7503111" y="6852993"/>
                </a:lnTo>
                <a:lnTo>
                  <a:pt x="7503111" y="6852994"/>
                </a:lnTo>
                <a:lnTo>
                  <a:pt x="1647632" y="6852994"/>
                </a:lnTo>
                <a:lnTo>
                  <a:pt x="1647632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1034716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drinnen, Decke enthält.&#10;&#10;Automatisch generierte Beschreibung">
            <a:extLst>
              <a:ext uri="{FF2B5EF4-FFF2-40B4-BE49-F238E27FC236}">
                <a16:creationId xmlns:a16="http://schemas.microsoft.com/office/drawing/2014/main" id="{98FB17E2-58B9-D400-E4AA-367797D2D8F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8"/>
          <a:stretch/>
        </p:blipFill>
        <p:spPr>
          <a:xfrm>
            <a:off x="261408" y="321733"/>
            <a:ext cx="9383183" cy="621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6485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</TotalTime>
  <Words>0</Words>
  <Application>Microsoft Macintosh PowerPoint</Application>
  <PresentationFormat>A4 Paper (210x297 mm)</PresentationFormat>
  <Paragraphs>0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Bai, Zehui</dc:creator>
  <cp:lastModifiedBy>Microsoft Office User</cp:lastModifiedBy>
  <cp:revision>169</cp:revision>
  <cp:lastPrinted>2023-06-11T09:33:33Z</cp:lastPrinted>
  <dcterms:created xsi:type="dcterms:W3CDTF">2022-11-07T20:45:57Z</dcterms:created>
  <dcterms:modified xsi:type="dcterms:W3CDTF">2023-11-10T14:22:47Z</dcterms:modified>
</cp:coreProperties>
</file>